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6858000" cy="9144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  <a:srgbClr val="FF99CC"/>
    <a:srgbClr val="FFCC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318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2017/12/25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26" y="611560"/>
            <a:ext cx="5909218" cy="41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836712" y="1115616"/>
            <a:ext cx="5330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山梨県臨床工学技士会</a:t>
            </a:r>
            <a:endParaRPr lang="en-US" altLang="ja-JP" sz="4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2195736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桃源郷マラソン参加のご案内</a:t>
            </a:r>
            <a:endParaRPr lang="en-US" altLang="ja-JP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43505" y="3131840"/>
            <a:ext cx="5311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</a:t>
            </a:r>
            <a:r>
              <a:rPr lang="en-US" altLang="ja-JP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ja-JP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ja-JP" alt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４月</a:t>
            </a:r>
            <a:r>
              <a:rPr lang="en-US" altLang="ja-JP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ja-JP" alt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ja-JP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ja-JP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曜日</a:t>
            </a:r>
            <a:endParaRPr lang="ja-JP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73016" y="3923928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場所　南アルプススタジアム</a:t>
            </a:r>
            <a:endParaRPr kumimoji="1" lang="en-US" altLang="ja-JP" dirty="0" smtClean="0"/>
          </a:p>
          <a:p>
            <a:r>
              <a:rPr lang="ja-JP" altLang="en-US" dirty="0" smtClean="0"/>
              <a:t>開会式　午前８時４５分～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260648" y="3203848"/>
            <a:ext cx="6396856" cy="15907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8640" y="5004048"/>
            <a:ext cx="6453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＊今年も春の桃源郷を走り、</a:t>
            </a:r>
            <a:r>
              <a:rPr lang="ja-JP" altLang="en-US" sz="2400" dirty="0" smtClean="0"/>
              <a:t>体力作りと</a:t>
            </a:r>
            <a:r>
              <a:rPr kumimoji="1" lang="ja-JP" altLang="en-US" sz="2400" dirty="0" smtClean="0"/>
              <a:t>親睦を深め</a:t>
            </a:r>
            <a:r>
              <a:rPr lang="ja-JP" altLang="en-US" sz="2400" dirty="0" smtClean="0"/>
              <a:t>、</a:t>
            </a:r>
            <a:r>
              <a:rPr kumimoji="1" lang="ja-JP" altLang="en-US" sz="2400" dirty="0" smtClean="0"/>
              <a:t>地域貢献もしませんか？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・当日、何名かに</a:t>
            </a:r>
            <a:r>
              <a:rPr lang="en-US" altLang="ja-JP" sz="2400" dirty="0" smtClean="0"/>
              <a:t>AED</a:t>
            </a:r>
            <a:r>
              <a:rPr lang="ja-JP" altLang="en-US" sz="2400" dirty="0" err="1" smtClean="0"/>
              <a:t>を携</a:t>
            </a:r>
            <a:r>
              <a:rPr lang="ja-JP" altLang="en-US" sz="2400" dirty="0" smtClean="0"/>
              <a:t>帯し参加して頂きます。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・参加者にはあの、</a:t>
            </a:r>
            <a:r>
              <a:rPr lang="ja-JP" altLang="en-US" sz="2400" dirty="0" smtClean="0"/>
              <a:t>山臨工</a:t>
            </a:r>
            <a:r>
              <a:rPr kumimoji="1" lang="en-US" altLang="ja-JP" sz="2400" dirty="0" smtClean="0"/>
              <a:t>T</a:t>
            </a:r>
            <a:r>
              <a:rPr kumimoji="1" lang="ja-JP" altLang="en-US" sz="2400" dirty="0" smtClean="0"/>
              <a:t>シャツをプレゼント。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52936" y="8532440"/>
            <a:ext cx="4005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一般社団法人</a:t>
            </a:r>
            <a:r>
              <a:rPr lang="ja-JP" altLang="en-US" sz="2200" dirty="0" smtClean="0"/>
              <a:t>山梨県臨床工学技士会</a:t>
            </a:r>
            <a:endParaRPr kumimoji="1" lang="ja-JP" altLang="en-US" sz="2200" dirty="0"/>
          </a:p>
        </p:txBody>
      </p:sp>
      <p:sp>
        <p:nvSpPr>
          <p:cNvPr id="1030" name="AutoShape 6" descr="data:image/jpeg;base64,/9j/4AAQSkZJRgABAQAAAQABAAD/2wCEAAkGBxQTEhUUExQWFRUXFxcUFxQYGBgaHBgUGhwYFxcYFxgcHCggGBolHRcUITEhJSkrLi4uGB8zODMsNygtLisBCgoKDg0OGhAQGiwkHCQsLCwsLywsLywvLCwsLSwsLCwsLCwsLCwsLCwsLCwsLCwsLCwsLCwsLCwsLCwsLCwsLP/AABEIAMIBAwMBIgACEQEDEQH/xAAcAAABBQEBAQAAAAAAAAAAAAADAgQFBgcBAAj/xABQEAABAwEEBgYFCAUJBgcAAAABAAIRAwQSITEFBkFRYXETIoGRobEHMsHR8CNCUmJygpLhFBVDstIWJDNTVGOiwvEXNURkg5MlNHN0o7PT/8QAGgEAAwEBAQEAAAAAAAAAAAAAAQIDAAQFBv/EADYRAAIBAgQCBwcCBwEAAAAAAAABAgMRBBIhMRNBBSJRYXGBsRQyQpGhweEj8BVDUmJyktEz/9oADAMBAAIRAxEAPwBo1qK0LjAlhRLiwFx68hTvQCdcmdpOCdOKYW12CVhGMrySuhKMFBSZXCcEhxWMP7LRa4euA76Jw8d6bvIN6MbrrjiNjhsO7tQGvTyyad6IEPF5kSY9Ye8cFCaqwvKPW7tvkVjkej07yBdpynJweccw3A7Fz9fU9z/w/mrLZNU6doaazCwU3ucWgF+zE4AYbcP9EZmolIjFwOz1ah84XVFJxTsQbadrlWbpphODX/hRm6SH0KncPerjYtRKFMi8C8nEQx2EGI9bE4+CmqeqtnEfIz90/wAaORAzMzf9Y/Uqdw964be7ZRqH8P8AEtNOqdJvzScBkGDHdiEejqzS+g8dtP2BHIjZmZIdPhhh9N7RMEy3DslWt7W0mdJUN1kgTEnHcFTtb7O2z6UqtPqMrU34ieo4U6hwAxwduVxpaeNak17BdDhOME/kubEqomlSW+77P35lKLi7uTH+lLIxtOQYOYnM8O4+Cgi9CrViSSSTxKFWtLW4ucBzICnQpThG0pZmPUkm9FYc3lyVF1NN0hkS7g0H2wmztYdopntMexdKhJ8iTmkT4XAVAt1hjOkewg+xHpaxUTnebzHulZ05LkDPEstAyEohR2jNI03mGPa47px7lIOKBgdRqCQjvKCsYE8INRu/4CcuKbvWMNvjNeSoXVjFgAS2heYlKopxyHdRW0ycse4eaM3R7jnA7fcpzqRjuy9OhOavFDF6jbYrMzRrZ6xPZh4pLtD09rW78arsuMMWhKNS9ml46Dyw84bp+SuVCEkq4HRNEkm7PEOMdnkuHQtH6H+IqPGiW9jn2lRaUlymdN6NbTaHMBHWg4zsw8ioZypGSkro56lN03ZnCMFGaTPUf9k+RUk4qI0w6KbuUd+CeJJmn6hvc2wNDQCbzhjgBg0knfy2qWu2htOWkXi5oggDq5TByxM74Cpuq+stlpWe6+1Npm+43et6pa2Dg0kYg9ylv5caPA61qe47braxH7qq1ciy4hpO6U6YTGPDJUFvpA0dP9JVP3ag8yEs+kbR4/rD3e2otobUvr52Ljajs4EzkSBh2Kg/7TLCMqbzz6P+NDPpPsgyontLPYjobUqfpnoxpC8P2lCk8xvBfT8mBC1SqXrOBuLm+M+RTb0iay0rdUpPpMuXGOa7HOSCNgy63egamV4bUbxDu8R/lQlsGG5LVagEk7FXKtnqVqjnNY5+OTRMAbMwpXSdbMcfDNXn0VaObVsJeWhzumqAkycJbGThkL3NTp3zFq6/QTj7zl9EvyZ9ZtXqzv2daMvUp939Lgh26yU6LrlZ9Wm7GWupgwQYIwJB7Ctl0o26ajZMNfAG4YkeSy70psi1nnU8SD7U6qvOo9z+ljipSck78iAr9BmLQ47I6F2PeQEzqspmSHVMf7to7f6TNN07cFa44ztBGbb2G0gDtwJV41Nt7qtA3zec112TmWwIk7do7FTawVi1Dq9Vzefs95UquxfDwU212Jv5FseEJGhDcoDA3BCejOKBUKwAV1eXQeXx2rqxifAXV09i4OxVAeaYI548jgfCVf8AQeiKVWiHuBvYgicL3hshZ+Ve9RrSXMewGMnD91xjnCRxi5q6uXjOSpSUXbZ/YmW6v2eAbmJ2XnZxlmi09CUR+yByzBPmeafFue3aBlHIgL1zZA8farqnBcl8jldao/ifzBHRVAfsaf4AfYvU7NT2UmAcGt925G6IxIJJMnE5GCMBsEpBJAiDJ2wThsy4FMopchc8nuyielazDomPaNhGA3Fp9rllUrbNe7MaljJjEGciILmuBEH60FYiSuWStNnWnenF+K+/3OOKitMnqHmD4hSgHBM7bTkEHbgjERlbqWfrHmlNsi66oWGHCePBefaycGYbydi6DnFixhEFjCbtpnbUPcfejsw/aO7kNTBBY27l79FautqD6fePci0Xtdhex3e5DUOgzr2cKU1VbDnnZ1R2ifeFGGqXGAMThj+SsWj7PcYAOZO8nMoSegYrUaaX9Y/Gwq5eiqlXdZHdCCQKrwYeG44HeJVN0oZeFoPoMeBZrQ0/1+HDqD3IQtd3K1oKVGN+1+iJS3MqtvdI0zBcTemOZ34rPfSo6bXPPyYVpWsdT5Wu3P1SccwW0x24k96zX0oM+XY7YQf3aaapBRnBrmn9jlpwUVKxTGjHtTshNGHEc07lUCAqBS2ob/lXt4SoqoU+1IfFoje0qdT3S+Gf6nk/RmgDJDqBLDkioucYEUJyM5qQ4LAAELy6vLGJ6F48F0cl0NVACrqnNVrS5lSGi8T1YORvZDvkqGTjR1csqNO3Yd0Yz4FJU0jcvQV527dDSmGuCAKbWgYfNmN2Dj8Feca843RjgY881AnTdVxxIH3R8bArPYnX6bHbxjz25cQnpzjU2bEq05UleSRCaS0jaKLrpcMReEBpwJO8ZqOfpysf2h/w+wK2V7IxxBe0O2C9jhwSf1dTOHRME4Tdb7ksqM29JaDQxFJLWGvkUy2WypUaQ6oXAxLSfYsntTbr3N+iSO4wtMrUXAkTlIOCpukaDekqS0Zl2W8XvauPi5HeR6bw3FjaNlzIIJvahgjsGaZWurJgbF2R12PKmnFtMr+kXuc8MAI4kZjeOGBXWsDcOSk6WLncwPAe8ohYNw7lc57XIqV6VKGkNw7kj9Ebu8/esaxGlBqBTTbO0fNHbilGzM+iO5a4Mox0TVBdB9YeO9WemclDCzNBvBokYzAUpRdsJ5JJLmUi+Qx0s3rNVt9F4rsp1+hLYdVxBaD80byFVdND1TxV09Fdq6loYTk6m8ZTDgQf3SVO7zaHaop4Vu20vVFmt2iar3F1QgOLRMCBAGAwJ+iPBZ36U2w6hjPUYe9o9y1C12oFxvHGBlvwHsWaelR95lEgZBuOGQ6RuPaAk4k5VYqT0VznnTioZkjPgcQnBKZXkQvXXc5QtQyE71RP85+6VFmoVI6rn5Ync0+YS1H1WXwqvWijQw5deUwo2nfgnl/diucY84ob0QlCKwBK4uXV1YxYAEqmMUgBKaqChHJvVfdc07jPvRSU0thwPIqGKdqbO3ARzVkTR0xGHRuwwmMOyJwTinrVVY0NaQ0DIF0Z47Wqm0KXVE7h7h4QjigvPVVrY96WFpPSWpZ6mt1f6YHKr+YTSprVV21T+InyeoM2YID6SbjSfM0cNQXIlausLvps/A/81G2y032ufM9UyQCBIBG3gAg9GEOvhRf9l3tSSk3oV4cIrqkLRqZ8EyK6x+Du1eXsU1oj5TEO9SXiwND532j7vYjAIdAYHm7zK5XBcWMBi+9lOd14wqt2OdBbw3roU7+otHiR0VcwSC8CoQSCQTIdvBQ/1Rova6o3mKq4/bNL8Of+v5L8D+6Pz/BDpQUs3Q2i/wC0OHa8exEboPRn9o76jkvt8P6J/wCofZ5dq+f4INxEJzTMgHeAe9S41f0X/X0+2q8e1RumtG07N0VSg+/Se/oyA683GcWk7oKanjoTko2kr9qsCWHkk3deTBaYEgRzClLH6R6rGsY6z06lTK84lwcRkbl0uBwGRz3KL0u7AcgnGpYEucAL0kTyyE7l1R3sTknlvyLq212i2WR9VmjqtKsGX2hwfUpVgCAWsBe17XbRgRgs10rrA6o67Ws1AlksLXtqgtIJkR0gLSDOGxfRmhtPUW0mtDHiBEdU48DOSyTXjRNn6YVHUWOfVL3PcXVBJwxhj2iTJxhGWVdYNGnUrSVOP1M8dabOf+Gj7FZ47g4OQnuo7GVuXSM8+jVk/V1m/s7ex9YedQpVXQtnGJs7hO6s72gpeNE630RiVyXzKxTtFAZ0HuP1q38NMKc1edZ6gqXaD6TwBDxWvNMkCC1zZP3TPYClv0NZj8yqOVZvtolTWqVkoUa7B0b3hxDSyo5rweGFNpB3EZHFCVVSVkVw/RtalVU6keqrt6rs8QdnoOIkCRMcScyANvYnFmaZjw8FfNPaFYC6rZxNIta8C+DgGlzw68Q5xALXQS7Anq4KvV9HOLekAN1kOqRdL+jJuSGHrQDJJusGDtym4tF5YWjWWak8vc/T93I9rsEg/Hx3py+xwwVGvvAm68RBY8yRtOBAMGcwRsxaErHlyWVtHCVxeK8gIWCEpjV6MES6qgBuywTK3jquT9wTK2+qeMDxXHjX1Eu89Poxfqt9wBjYA5BEarzoOzgWWmRTYXubVfJaCeq8NAnPIpGu7QKNMAATUJGAyAIzGeahLCNU+Jflc7P4gpVuEo87XuUpwTdw+PbO7jt2J4HAITncP9VypndcaXPjynd9nvzTW3/0NT7Lk+qlR+kf6Cp9lyZatD8ipF+fFwHinW5RdSp8qxv1i49kx7VLEZL3YLRHyNV3nLxYGiMF2g2bRZm769PwcJXqWQ5I+hhNuso/vD5FCq7Qk+5iQV5JBLVrDaKdSoynVexoqVIDXERLydnFNq2tNqc17HVnlrwQ4XjiDgZxxkYJjbXTUed73HvJT7R2rrqzOkDwASREbjHsWg7QV+wWfvMiWPkwASdwxTvR9vuXupfBbjM4bL2HOO0KWGp7/wCsb+H81z+R9X6bO5NmXaLcANOEDqU2NN27egOwkOyIjMT2pzbP93WXhaD51FBXYw3YKetv+7bN/wC4PnUXPid6f+S9GdFHaXgxvpo+qOXgCfYnGoz8XfaPmm2mDi37J8iiajHrPH1irr3mGX/hHxfojV9HuwVa1ttJZaKLhBLAHwRIJvbRu6qsNgOCqWuR/nA/9Nvm5Cr7p19ExTxKv2P0IN5xOQxy9im9K6aZWpXbpDsCAYhkRN0zMRIiBmnep9kDnVm1GuloabvWaR60iMPqqx/quh9B+0/POeaWnTk43XM7ukMdhoV4xqRk3Bppp9q8dfMzVSD9LvNSnUIbeYZECJxmD4qT1wsDKZpGmCA4PmcMRd2QIzUbZLNTcwTE9a+++AaZE3eoT1mxG+ZIEQp8OSllO/2qjVoRxDi2nptdq+jLZV0+9xlwDmmlUFOMHNbVYAOtuG7fPBN6Wlw2iaTabr5B+WLgLodF5jGMAEQDLiASTkoqxPLqFI7g5h+6SR4OaiEp7s8KrUlSlOlyvb1/6F0aZf0Zyqjo/vHGmex4b2TvTJ43I1kJ6akB/WMjnIhDtRF50ZSY5Sg9jhG5dyXF0t+IXkAlkGQCUusGKV8eSoKDcmNt+aPrDwT9wTS20zNM7De7wMvFcONWiPV6LfXYtula9K6DUrinButptqP3H1WZdpSrTaKlQg1HucD6ocXGByccDlKLStBpExRfVvYy11NobADYN5wOyQQDEnsFaBBx2lzz95xcexXxWEjToZru+nMOHxbqV8tlz5DS0Wikww54B3fATZ2kqH057He5ctVWyOcXPdTJ2y8bOF5L/RKI/ZjuHvXmJU0utf6Hc+PfS1vMRRtdKobrJJiciPNN9YGBtOq1uQmnzcDdJ7SCe1PqTWMMspgEY4Ac9iBp+kA5wnAPe88iS5nYQWntR6u8e1blaee9p767GZ0DNp+87wBU7aDAPI+RUFowTXLuLvGclMWx/VPI+wL3VsfKy1k33smrJq3UcaFPpKLaldjalKm55vOa6YMBpjI57lH6uY6QsvN57mPPsWj6M1isdOyU6hd8tTZSAF7rA02MaWBszBLX7I68k5xn2qNO9bmnPo6NRxO4xd/zLzePUnCrnVkk16/gpGKzR8UQBM4qTseiS6g6qKhbF43Zzuk5DsUaE4s9YNBBYHTOZeMxHzXAZwcdy9K2hyVYyl7rtqApWh8eu/8AE73qS0dQq1Q4iu9t0TF92OQwxxOOXAqNDU60faAx3Wa57T80VHU8ZGMt4Ajt4LSTa0OmhKnGd6kbrsGkKftg/wDDrKP+ZPnUUFCsFcfzGyD/AJhx7r5XPiN4f5L0YaXxeDIzS1Xrxub5go+pR+VqD6yjNKP/AJy4fUb5fmpLVDCvU5g+Csvf8iktcMn/AHfY1fRxwVX12pfKsO9kdxP8QVl0ccFFa8UJp03/AEXFvY4T5tC1RXiy3Rc8uKj33X0A6o24vtNRzgAXUhg0GAGFjAAMYAECFculHHuPuWUOY+mQeswuaHNMkSw5EEZjA9yd2M2moHGm+qbokxUcOwdbE4HAY4JadbKrNHo9IdELEVOKpqKsl8u8suvwBpU3DY+PxNJ/yqm09HCoLxqNpiQwF17FxExgDAjaUutbajxD6j3CZhznOE78TxKTQtTmSGkQYkFrXCRMGHAicTiklKMp3a0O3D4KrQwnBhJOXJvbclNFsLKL2H1mViCOJbB8aacsfKaaIl7LRJMk03zxl8ntvJVAVLwY2m57jkG4/wCg4oLY8XpGGWvJPu9EO9HYVS/ZSaav3sqY/GW9gKanLwT+0RTZ0YIcSb9RwyL8g1p2taCQDtJcdoTGomZwAT8fELi44mcF1KYtLV0heZzSiFQAJ65RbLgNjo2TjlkiLzKd7CROIEgQQRBaZwMic1KrFOza0Tv5HVhZuLaTtdW8xrbLbTomajS8TdAaAJPFMq2stEf8MTzP5qVtmgqlQhxuyCT6wzOB803fq3U3s/E1cblScpaO19LLkeleeWNmr21u+ZA1daKTfVsbEJ+t7/m2dgU1U1Uk4vaPvj2Bcfq7THr1aY7XnyC2al2MK4z+KP1ZHWDSDq7S57Q03ogZRAM+K5rM4/orqrRLmtFN4+rkx/KIYdxDfpKRLLLTEdO3k0D2mfBNrNaG1bQymz1Kk0DxFTqT2EtdzaEtOm5VNFoUq11Tpb9ZfvYy2wsAewvBLS9ocAYJYSLwB3kSr9W0XoZxHytSjAJx6QXu2owyeA45qHdoxl8PiMjAynfCNa6V4EbwQu6tT4lmpOPgzwKby3ukyU/U+iIBNrqQcpfE/wCAK0aA0ZZaNne+iAKbg4mpMksEiS4zhnwWOiwuvQd5HYMytk0dSDdEwMv0Z3i0rzsdRlGKWeTu+Z04eabfVSKqbBor+1Ef9Rn8K4NFaMOVrd/3KX8KqjdDNOTXdkpQ0B/d1O4+5dXAkv50voTzp/y0WwaD0d/bD+OijWfQ9iY68y3QcRN6icCCDt3FU86A/u6nc73JB0M0Zsd2yFlSnyrP6BzR50/r+DSSKTsrVSd/0aDu3A8B3If8mWVLGKbKpJpPdUZUgetBMFskEdbes6bo+mPmjzWqakUwLAYAAvVIA7Fy4xVqUVLiN2fYilLhybSjbzMcp13VKt92ZbHcp/Vf/wAw7k0+fuUFWgPGO6VYdU6M2g4tEtGZAyJ78xkvW+NPuEjrhZLskmabo84L2slG/ZqnAX/wkOPgCl2Cm0fO8E9r1KQY41HgMghxJugNOBknCMVW1zmpzyTUlyaZmdptLn3Lxm4wU24AQwSQMM8ScTvVh1ct9JtMNLmtcLxN7CXOkB4ORIF0RmI4p63RuizlXb2V2FFGhNHZ9P8A/KxQ4Uj6Cr0nhKkMvWXkVi1sp1rVFNwYyo9rb5ENBdAc6Ngkk7OxLtWrtVry1rqb4u9ZtRgGIB2u47JU1X0XoxudsA/6tI+xM/0XRg9W3O7C32NR4T5jrpShFJRm7JW1jcHqs0sfXGF5oa2TBAeHkA4yCJ25bU8t9vrE3HvfGTmkkd4GB7UwNsslJ4o2as6u+seuTEMYwF8kgYkm6I4lStK1twbWBfTyn57BvYdwzunA8M1rWVjyMdXhWrOcNVp6EdUcgPUjpWxmi8sJDhALXjJzHYtcOBEKMMJWjkBn4yXl0u4LiBi2NyXh8fHxmugLvBUFBuQ6iKQNnmkIDIh9MWO1PLegp1nNgm8xryMD9IYShWLVHSD/AF212g5dcTzxfgBHiMN2wat0LtnpCPm3/wAXW9qlCE3CT1YfaJLRGJ2n0dW4bXu4lzI7flSR2AppY/RzbXEmrSLWg43TTc532BfA7XEexbsWSEoAAJuEhXXm9zB9LajV2ND6VnqxMFrnse6N8NA24QJzHFc0LY3UBUrVGlrqU02NOfTub1fwNN88mjatotRk9ow7Vluvdpm1GkMGsbeI31H9dzuOFxvJoSyjbUym5aFWdT7E1tDc0+qcEytY6p5FIORDGTJ4nun81omiNbLMyzMpOLrzaYYRdMXgIzAOGGcHko/Qmpb69mp1gxxvhxBZUp49Z2bX3YOGx0cUVuoFUTLLRwIbZ8Of84Jd2KeIwqrJKV9Ow1Otk2HDNaqG1rfx1f8A8EU61WYgi6BIIkPqYcf6MKn6R0aKOFSoKbpIu1adWkTG0BzYPYe1AGjKjm3mgFuUhwJPITK5l0dRi7pF3iJMuVLT9k6Hoekdegt6UuN+S4um8RMiYzyhOqOn7K1jW9ZxAAvF7JcQIk3iMT5rObTYKjQPknAbOqcXHADxRjZagEljwN5a4Ac8FSrhI1FZ+i+wkari9PVl7r6ZsbvWZPM2c+dVOrLrDYqVAgVadMdY3C5kg8muIJMTgTmszeQoXSrsRtz71D+GQeibQ8sVJIasaXl3Ke1WbVHQNW3vbRZERee90wxoME8TJAA2zzIjLPZbjMczifctF9B4h9qPBg73P9y9R2ZywqTpu6e4+p+iGo0RT0g9u8dDI7Jq4JFb0L13iHaQLhudSMd3TQtSpaRpip0M9e7fuwfVmJnI4p421iYg93dinROSfMxd/oKq7LXT7aTh5PKbv9Bdp2Wmz9rag9hW8MqtcM8EnesIYJ/sOtey0WY/93+Bd/2E23+vs3fU/gW9ioBh4IrLQ2N3NExjmr/okr2aXX6L3nCZfMbhLBCDpGyvpucx4LXNMEHv5EQRitsMFZx6SGfLMO+kJ4w535Kco2RZTzPYhLYeksdB3zqbqlnJ+qLtRndecOxQL1ZKVP8AmDxt6U1R9lopUz41fBVyoOKnIKBTv+PFeSIXkAlwHx8bUoLmK6G+HxinFEx8fGaQ4ExG0wEUtRtF05r0hvqMnDZInwWQTRKDQwBu4BvdgnYYhOaHTP8Aomz2PbmZarkB6XjKU3tNUAITRhwTarJOSwTgxBPass12E2npBtLqbvtsj/K+mtXfAbnism0/Jfap+ZamEffpOB/+tncpz2HhuQDgvUrUaJL2tY4wRD2hwHEDfhnxS3BIp0OkeymP2jms5XiAfNQcVLRlTWtCUTTs1FmRFNk7BeugnDYJJT6g922EGpl3DBEs4gZ8uXFdBII58yHNwzxg+CY1tGWeo68+z0nO+k6kwnvITspTMkQEPV1asjnT0ZGEXW1arQOTGvAB5BAq6rtx6OtUbuDg17R2ANcRzdPFTTKk+K5TAEx5oWDcq9XVisACHUKpGxzHUxPC8avkou26AZWcG17I5pGDatNjDBO0OpFxEfXaAr3S5z8c1wMJe03iAJlsZk5SeCFg3MB0/ZuitFWg287o3XQ4iNgPW44wVefQ3Rum08qIn/ulVjSzukrVn/SqVHTwLiQrj6KmwLQd7qQ7hU96VPUzRdtJWUuLajCG1KTsHGcWkdZhjfPFOqNe9LwCACCW4TEAg5xsHikud4lvfICTTs5DOrh848TGZ2H8hyVEgSk2knyJiicB3Hy8/ajPdgOAJQKO7iSe8ortvI+xEQSXBoxmTuzO9Ko4XZ4Y4xt7kMNkjxHl7SuvLg6NkR2RjGMYHfu5pgMeDDBUD0lt67D/AHZ8z71bRZ6tWo19T5JjCSKbXSXuyl7hhd+qO1VT0nGDS4tePEe9TlsVUbNakKcKYZ/yjnHm6s2p+7cVbqqx2oxWqj6Fnudwo0vNV2s3xUpBQAzuXkmfiV1KMWwO4JUIXhHxvSgfj4KcUWRwUlqzQm1U+BLu5p9sKMBU3qe4C0tnCWuAx2kfl4ox3M9i+sahPeDImUZ9AnCYG4beZSegY3MxG8qxEaVXbFynROZOHJE/TaeYczGYJcMSM4xxzCSbST9Ejh/qsEb2puBIWU6wUizpQc6tqqv+4xoptPe6oOxajaq4OEQVmWuNS9aqgwhkMH77jzvOcUk9h4blccPYpjUyzdJbGfUD6h7BdHi8dyintVt9HFGHV6hGxlMd7nO8mKUVqUk9C51mE4CPjtC4ylvBHYjintS3s2TxlWsTUhDKYRXPcQG4RyA8UMNI2yPjmlhYDBuoADF13gBM+5N2nfj8c0a1GSBuEApBngVjHG0wDh5FIfLA5xOQJ7v9EWTu7kz09ULbNWdupVI53T7wgYxqmzBXf0bMinX+2z9381TWtwV19HrhcrN23mmOBET4FRjuUlsW+pVcIhheDnBaI7DEolntTv6qoPvMO4YQ/j4JFIFSlNgjLYromEsde8PVLeBgbAcgePgjHMJnYrE1ji4TJ3kx2BPmhEUT07Rm1+G0NJ4bJwS/0phiSccMWuHmBGaO0Jb2YbRxRAJYQQCMow5Kn692cOqUJGAFQugSboLJgDMmYA2kgbVbrPRLRi4u4mO7BVjX20Oa2kGuLQ6/MbYubc9p70stho7lFtJcOkL4FSq689sg3GyXBhP0pMu2CGjYVC2k4qSrHfKjLTmosqhq6V5I6T4leSmLc1FEoYKUCnAKB3ojDBwzzBByKGHcUtvNYIqpXec3OP3k2rGUc+fxuQqpWMctDelpMphzWvpuc6newa4PDb7CfmnqtIJwzmFA20vpkNfSe15yBbgfskYOHEFS1XmhC31WiGVHtG5riPIrGE2Gyvs4NWrLazhFKmc6YcIdVePmmCQ0ZyZ2CY+q1OYJxOM48U3rBBhGrgrHqjp2lRHRVAWh7y41dgJDQMIwAjxVehJLFk7MEldWNdp1iMQQ4ESDmDxBGxPaNUFY5ZLXUp/0dR7RMwHECeIyPcpiza2Whoh1x/FzYP8AhICopoXIadhCSVQrNrs4Hr0h91xHgQfNTln1xszh1i5h+s0+bZTZkDKyYqNk893BIugHGcjlh4ptZ9MUH4NrMLtgLgD3Zp2KU4yMt5hEAkA71Ga61Q2w1scYa3ib7mg90+alLRSLJktJ2AGRsI2Ksa+1LtkAOb6jZ/xOJ7wO9K9jLczthR7JbH0nB1Nxa7KRu3EbRgME3IXjgoFiw0tbLT9NuH1G+5SmjtcK5lrqjWkxdeWSAccHgY3TvGIjIqlscj0M0U2CyLzU1sttKDUZTLTlUa0uYeTmuhEsuvNoqOuUqdKo7dDgGja57r0NaNpKrOj7ZUpnqOc2c4JAPAjI8ipB2kKrxdLsJ9UBrQSMiQ0AEprgsXP+WBEAdG4gdY9cAnezM3eeJ3L38uSCR0QcJwMlvgRgPFUuEoHFNnYuVF1/l03bRPY8fwquawaXdaX3iA0NENaJwxxnecPBRsFJd2c0rbYUkhpVUZau5SdZRdrQYRgfjNcSC4ryBi608+9cJx7V5eTgFg5Ik4js9i8vIBF1UB/x4ry8gYaPPtQKm343Li8sESzM9nsQaw8/evLyxhqUpozXF5AIlp80s/HgvLyxhDfjuS2BcXkDCKg9vtTdlqfTJLHuYd7XEeS8vImNK1ctD3sBe5zjGbiT5qL9KGdAbIeY43af5ry8qy90T4ijlC38l5eUCgpnx3pxRz7F5eWASVlHtTuls+NgXl5MgDpvsK67M8l5eRMKre5N6h+OxeXlgAqmR5+5RVqyXl5BhRFOzXl5eWF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2" name="AutoShape 8" descr="data:image/jpeg;base64,/9j/4AAQSkZJRgABAQAAAQABAAD/2wCEAAkGBxQTEhUUExQWFRUXFxcUFxQYGBgaHBgUGhwYFxcYFxgcHCggGBolHRcUITEhJSkrLi4uGB8zODMsNygtLisBCgoKDg0OGhAQGiwkHCQsLCwsLywsLywvLCwsLSwsLCwsLCwsLCwsLCwsLCwsLCwsLCwsLCwsLCwsLCwsLCwsLP/AABEIAMIBAwMBIgACEQEDEQH/xAAcAAABBQEBAQAAAAAAAAAAAAADAgQFBgcBAAj/xABQEAABAwEEBgYFCAUJBgcAAAABAAIRAwQSITEFBkFRYXETIoGRobEHMsHR8CNCUmJygpLhFBVDstIWJDNTVGOiwvEXNURkg5MlNHN0o7PT/8QAGgEAAwEBAQEAAAAAAAAAAAAAAQIDAAQFBv/EADYRAAIBAgQCBwcCBwEAAAAAAAABAgMRBBIhMRNBBSJRYXGBsRQyQpGhweEj8BVDUmJyktEz/9oADAMBAAIRAxEAPwBo1qK0LjAlhRLiwFx68hTvQCdcmdpOCdOKYW12CVhGMrySuhKMFBSZXCcEhxWMP7LRa4euA76Jw8d6bvIN6MbrrjiNjhsO7tQGvTyyad6IEPF5kSY9Ye8cFCaqwvKPW7tvkVjkej07yBdpynJweccw3A7Fz9fU9z/w/mrLZNU6doaazCwU3ucWgF+zE4AYbcP9EZmolIjFwOz1ah84XVFJxTsQbadrlWbpphODX/hRm6SH0KncPerjYtRKFMi8C8nEQx2EGI9bE4+CmqeqtnEfIz90/wAaORAzMzf9Y/Uqdw964be7ZRqH8P8AEtNOqdJvzScBkGDHdiEejqzS+g8dtP2BHIjZmZIdPhhh9N7RMEy3DslWt7W0mdJUN1kgTEnHcFTtb7O2z6UqtPqMrU34ieo4U6hwAxwduVxpaeNak17BdDhOME/kubEqomlSW+77P35lKLi7uTH+lLIxtOQYOYnM8O4+Cgi9CrViSSSTxKFWtLW4ucBzICnQpThG0pZmPUkm9FYc3lyVF1NN0hkS7g0H2wmztYdopntMexdKhJ8iTmkT4XAVAt1hjOkewg+xHpaxUTnebzHulZ05LkDPEstAyEohR2jNI03mGPa47px7lIOKBgdRqCQjvKCsYE8INRu/4CcuKbvWMNvjNeSoXVjFgAS2heYlKopxyHdRW0ycse4eaM3R7jnA7fcpzqRjuy9OhOavFDF6jbYrMzRrZ6xPZh4pLtD09rW78arsuMMWhKNS9ml46Dyw84bp+SuVCEkq4HRNEkm7PEOMdnkuHQtH6H+IqPGiW9jn2lRaUlymdN6NbTaHMBHWg4zsw8ioZypGSkro56lN03ZnCMFGaTPUf9k+RUk4qI0w6KbuUd+CeJJmn6hvc2wNDQCbzhjgBg0knfy2qWu2htOWkXi5oggDq5TByxM74Cpuq+stlpWe6+1Npm+43et6pa2Dg0kYg9ylv5caPA61qe47braxH7qq1ciy4hpO6U6YTGPDJUFvpA0dP9JVP3ag8yEs+kbR4/rD3e2otobUvr52Ljajs4EzkSBh2Kg/7TLCMqbzz6P+NDPpPsgyontLPYjobUqfpnoxpC8P2lCk8xvBfT8mBC1SqXrOBuLm+M+RTb0iay0rdUpPpMuXGOa7HOSCNgy63egamV4bUbxDu8R/lQlsGG5LVagEk7FXKtnqVqjnNY5+OTRMAbMwpXSdbMcfDNXn0VaObVsJeWhzumqAkycJbGThkL3NTp3zFq6/QTj7zl9EvyZ9ZtXqzv2daMvUp939Lgh26yU6LrlZ9Wm7GWupgwQYIwJB7Ctl0o26ajZMNfAG4YkeSy70psi1nnU8SD7U6qvOo9z+ljipSck78iAr9BmLQ47I6F2PeQEzqspmSHVMf7to7f6TNN07cFa44ztBGbb2G0gDtwJV41Nt7qtA3zec112TmWwIk7do7FTawVi1Dq9Vzefs95UquxfDwU212Jv5FseEJGhDcoDA3BCejOKBUKwAV1eXQeXx2rqxifAXV09i4OxVAeaYI548jgfCVf8AQeiKVWiHuBvYgicL3hshZ+Ve9RrSXMewGMnD91xjnCRxi5q6uXjOSpSUXbZ/YmW6v2eAbmJ2XnZxlmi09CUR+yByzBPmeafFue3aBlHIgL1zZA8farqnBcl8jldao/ifzBHRVAfsaf4AfYvU7NT2UmAcGt925G6IxIJJMnE5GCMBsEpBJAiDJ2wThsy4FMopchc8nuyielazDomPaNhGA3Fp9rllUrbNe7MaljJjEGciILmuBEH60FYiSuWStNnWnenF+K+/3OOKitMnqHmD4hSgHBM7bTkEHbgjERlbqWfrHmlNsi66oWGHCePBefaycGYbydi6DnFixhEFjCbtpnbUPcfejsw/aO7kNTBBY27l79FautqD6fePci0Xtdhex3e5DUOgzr2cKU1VbDnnZ1R2ifeFGGqXGAMThj+SsWj7PcYAOZO8nMoSegYrUaaX9Y/Gwq5eiqlXdZHdCCQKrwYeG44HeJVN0oZeFoPoMeBZrQ0/1+HDqD3IQtd3K1oKVGN+1+iJS3MqtvdI0zBcTemOZ34rPfSo6bXPPyYVpWsdT5Wu3P1SccwW0x24k96zX0oM+XY7YQf3aaapBRnBrmn9jlpwUVKxTGjHtTshNGHEc07lUCAqBS2ob/lXt4SoqoU+1IfFoje0qdT3S+Gf6nk/RmgDJDqBLDkioucYEUJyM5qQ4LAAELy6vLGJ6F48F0cl0NVACrqnNVrS5lSGi8T1YORvZDvkqGTjR1csqNO3Yd0Yz4FJU0jcvQV527dDSmGuCAKbWgYfNmN2Dj8Feca843RjgY881AnTdVxxIH3R8bArPYnX6bHbxjz25cQnpzjU2bEq05UleSRCaS0jaKLrpcMReEBpwJO8ZqOfpysf2h/w+wK2V7IxxBe0O2C9jhwSf1dTOHRME4Tdb7ksqM29JaDQxFJLWGvkUy2WypUaQ6oXAxLSfYsntTbr3N+iSO4wtMrUXAkTlIOCpukaDekqS0Zl2W8XvauPi5HeR6bw3FjaNlzIIJvahgjsGaZWurJgbF2R12PKmnFtMr+kXuc8MAI4kZjeOGBXWsDcOSk6WLncwPAe8ohYNw7lc57XIqV6VKGkNw7kj9Ebu8/esaxGlBqBTTbO0fNHbilGzM+iO5a4Mox0TVBdB9YeO9WemclDCzNBvBokYzAUpRdsJ5JJLmUi+Qx0s3rNVt9F4rsp1+hLYdVxBaD80byFVdND1TxV09Fdq6loYTk6m8ZTDgQf3SVO7zaHaop4Vu20vVFmt2iar3F1QgOLRMCBAGAwJ+iPBZ36U2w6hjPUYe9o9y1C12oFxvHGBlvwHsWaelR95lEgZBuOGQ6RuPaAk4k5VYqT0VznnTioZkjPgcQnBKZXkQvXXc5QtQyE71RP85+6VFmoVI6rn5Ync0+YS1H1WXwqvWijQw5deUwo2nfgnl/diucY84ob0QlCKwBK4uXV1YxYAEqmMUgBKaqChHJvVfdc07jPvRSU0thwPIqGKdqbO3ARzVkTR0xGHRuwwmMOyJwTinrVVY0NaQ0DIF0Z47Wqm0KXVE7h7h4QjigvPVVrY96WFpPSWpZ6mt1f6YHKr+YTSprVV21T+InyeoM2YID6SbjSfM0cNQXIlausLvps/A/81G2y032ufM9UyQCBIBG3gAg9GEOvhRf9l3tSSk3oV4cIrqkLRqZ8EyK6x+Du1eXsU1oj5TEO9SXiwND532j7vYjAIdAYHm7zK5XBcWMBi+9lOd14wqt2OdBbw3roU7+otHiR0VcwSC8CoQSCQTIdvBQ/1Rova6o3mKq4/bNL8Of+v5L8D+6Pz/BDpQUs3Q2i/wC0OHa8exEboPRn9o76jkvt8P6J/wCofZ5dq+f4INxEJzTMgHeAe9S41f0X/X0+2q8e1RumtG07N0VSg+/Se/oyA683GcWk7oKanjoTko2kr9qsCWHkk3deTBaYEgRzClLH6R6rGsY6z06lTK84lwcRkbl0uBwGRz3KL0u7AcgnGpYEucAL0kTyyE7l1R3sTknlvyLq212i2WR9VmjqtKsGX2hwfUpVgCAWsBe17XbRgRgs10rrA6o67Ws1AlksLXtqgtIJkR0gLSDOGxfRmhtPUW0mtDHiBEdU48DOSyTXjRNn6YVHUWOfVL3PcXVBJwxhj2iTJxhGWVdYNGnUrSVOP1M8dabOf+Gj7FZ47g4OQnuo7GVuXSM8+jVk/V1m/s7ex9YedQpVXQtnGJs7hO6s72gpeNE630RiVyXzKxTtFAZ0HuP1q38NMKc1edZ6gqXaD6TwBDxWvNMkCC1zZP3TPYClv0NZj8yqOVZvtolTWqVkoUa7B0b3hxDSyo5rweGFNpB3EZHFCVVSVkVw/RtalVU6keqrt6rs8QdnoOIkCRMcScyANvYnFmaZjw8FfNPaFYC6rZxNIta8C+DgGlzw68Q5xALXQS7Anq4KvV9HOLekAN1kOqRdL+jJuSGHrQDJJusGDtym4tF5YWjWWak8vc/T93I9rsEg/Hx3py+xwwVGvvAm68RBY8yRtOBAMGcwRsxaErHlyWVtHCVxeK8gIWCEpjV6MES6qgBuywTK3jquT9wTK2+qeMDxXHjX1Eu89Poxfqt9wBjYA5BEarzoOzgWWmRTYXubVfJaCeq8NAnPIpGu7QKNMAATUJGAyAIzGeahLCNU+Jflc7P4gpVuEo87XuUpwTdw+PbO7jt2J4HAITncP9VypndcaXPjynd9nvzTW3/0NT7Lk+qlR+kf6Cp9lyZatD8ipF+fFwHinW5RdSp8qxv1i49kx7VLEZL3YLRHyNV3nLxYGiMF2g2bRZm769PwcJXqWQ5I+hhNuso/vD5FCq7Qk+5iQV5JBLVrDaKdSoynVexoqVIDXERLydnFNq2tNqc17HVnlrwQ4XjiDgZxxkYJjbXTUed73HvJT7R2rrqzOkDwASREbjHsWg7QV+wWfvMiWPkwASdwxTvR9vuXupfBbjM4bL2HOO0KWGp7/wCsb+H81z+R9X6bO5NmXaLcANOEDqU2NN27egOwkOyIjMT2pzbP93WXhaD51FBXYw3YKetv+7bN/wC4PnUXPid6f+S9GdFHaXgxvpo+qOXgCfYnGoz8XfaPmm2mDi37J8iiajHrPH1irr3mGX/hHxfojV9HuwVa1ttJZaKLhBLAHwRIJvbRu6qsNgOCqWuR/nA/9Nvm5Cr7p19ExTxKv2P0IN5xOQxy9im9K6aZWpXbpDsCAYhkRN0zMRIiBmnep9kDnVm1GuloabvWaR60iMPqqx/quh9B+0/POeaWnTk43XM7ukMdhoV4xqRk3Bppp9q8dfMzVSD9LvNSnUIbeYZECJxmD4qT1wsDKZpGmCA4PmcMRd2QIzUbZLNTcwTE9a+++AaZE3eoT1mxG+ZIEQp8OSllO/2qjVoRxDi2nptdq+jLZV0+9xlwDmmlUFOMHNbVYAOtuG7fPBN6Wlw2iaTabr5B+WLgLodF5jGMAEQDLiASTkoqxPLqFI7g5h+6SR4OaiEp7s8KrUlSlOlyvb1/6F0aZf0Zyqjo/vHGmex4b2TvTJ43I1kJ6akB/WMjnIhDtRF50ZSY5Sg9jhG5dyXF0t+IXkAlkGQCUusGKV8eSoKDcmNt+aPrDwT9wTS20zNM7De7wMvFcONWiPV6LfXYtula9K6DUrinButptqP3H1WZdpSrTaKlQg1HucD6ocXGByccDlKLStBpExRfVvYy11NobADYN5wOyQQDEnsFaBBx2lzz95xcexXxWEjToZru+nMOHxbqV8tlz5DS0Wikww54B3fATZ2kqH057He5ctVWyOcXPdTJ2y8bOF5L/RKI/ZjuHvXmJU0utf6Hc+PfS1vMRRtdKobrJJiciPNN9YGBtOq1uQmnzcDdJ7SCe1PqTWMMspgEY4Ac9iBp+kA5wnAPe88iS5nYQWntR6u8e1blaee9p767GZ0DNp+87wBU7aDAPI+RUFowTXLuLvGclMWx/VPI+wL3VsfKy1k33smrJq3UcaFPpKLaldjalKm55vOa6YMBpjI57lH6uY6QsvN57mPPsWj6M1isdOyU6hd8tTZSAF7rA02MaWBszBLX7I68k5xn2qNO9bmnPo6NRxO4xd/zLzePUnCrnVkk16/gpGKzR8UQBM4qTseiS6g6qKhbF43Zzuk5DsUaE4s9YNBBYHTOZeMxHzXAZwcdy9K2hyVYyl7rtqApWh8eu/8AE73qS0dQq1Q4iu9t0TF92OQwxxOOXAqNDU60faAx3Wa57T80VHU8ZGMt4Ajt4LSTa0OmhKnGd6kbrsGkKftg/wDDrKP+ZPnUUFCsFcfzGyD/AJhx7r5XPiN4f5L0YaXxeDIzS1Xrxub5go+pR+VqD6yjNKP/AJy4fUb5fmpLVDCvU5g+Csvf8iktcMn/AHfY1fRxwVX12pfKsO9kdxP8QVl0ccFFa8UJp03/AEXFvY4T5tC1RXiy3Rc8uKj33X0A6o24vtNRzgAXUhg0GAGFjAAMYAECFculHHuPuWUOY+mQeswuaHNMkSw5EEZjA9yd2M2moHGm+qbokxUcOwdbE4HAY4JadbKrNHo9IdELEVOKpqKsl8u8suvwBpU3DY+PxNJ/yqm09HCoLxqNpiQwF17FxExgDAjaUutbajxD6j3CZhznOE78TxKTQtTmSGkQYkFrXCRMGHAicTiklKMp3a0O3D4KrQwnBhJOXJvbclNFsLKL2H1mViCOJbB8aacsfKaaIl7LRJMk03zxl8ntvJVAVLwY2m57jkG4/wCg4oLY8XpGGWvJPu9EO9HYVS/ZSaav3sqY/GW9gKanLwT+0RTZ0YIcSb9RwyL8g1p2taCQDtJcdoTGomZwAT8fELi44mcF1KYtLV0heZzSiFQAJ65RbLgNjo2TjlkiLzKd7CROIEgQQRBaZwMic1KrFOza0Tv5HVhZuLaTtdW8xrbLbTomajS8TdAaAJPFMq2stEf8MTzP5qVtmgqlQhxuyCT6wzOB803fq3U3s/E1cblScpaO19LLkeleeWNmr21u+ZA1daKTfVsbEJ+t7/m2dgU1U1Uk4vaPvj2Bcfq7THr1aY7XnyC2al2MK4z+KP1ZHWDSDq7S57Q03ogZRAM+K5rM4/orqrRLmtFN4+rkx/KIYdxDfpKRLLLTEdO3k0D2mfBNrNaG1bQymz1Kk0DxFTqT2EtdzaEtOm5VNFoUq11Tpb9ZfvYy2wsAewvBLS9ocAYJYSLwB3kSr9W0XoZxHytSjAJx6QXu2owyeA45qHdoxl8PiMjAynfCNa6V4EbwQu6tT4lmpOPgzwKby3ukyU/U+iIBNrqQcpfE/wCAK0aA0ZZaNne+iAKbg4mpMksEiS4zhnwWOiwuvQd5HYMytk0dSDdEwMv0Z3i0rzsdRlGKWeTu+Z04eabfVSKqbBor+1Ef9Rn8K4NFaMOVrd/3KX8KqjdDNOTXdkpQ0B/d1O4+5dXAkv50voTzp/y0WwaD0d/bD+OijWfQ9iY68y3QcRN6icCCDt3FU86A/u6nc73JB0M0Zsd2yFlSnyrP6BzR50/r+DSSKTsrVSd/0aDu3A8B3If8mWVLGKbKpJpPdUZUgetBMFskEdbes6bo+mPmjzWqakUwLAYAAvVIA7Fy4xVqUVLiN2fYilLhybSjbzMcp13VKt92ZbHcp/Vf/wAw7k0+fuUFWgPGO6VYdU6M2g4tEtGZAyJ78xkvW+NPuEjrhZLskmabo84L2slG/ZqnAX/wkOPgCl2Cm0fO8E9r1KQY41HgMghxJugNOBknCMVW1zmpzyTUlyaZmdptLn3Lxm4wU24AQwSQMM8ScTvVh1ct9JtMNLmtcLxN7CXOkB4ORIF0RmI4p63RuizlXb2V2FFGhNHZ9P8A/KxQ4Uj6Cr0nhKkMvWXkVi1sp1rVFNwYyo9rb5ENBdAc6Ngkk7OxLtWrtVry1rqb4u9ZtRgGIB2u47JU1X0XoxudsA/6tI+xM/0XRg9W3O7C32NR4T5jrpShFJRm7JW1jcHqs0sfXGF5oa2TBAeHkA4yCJ25bU8t9vrE3HvfGTmkkd4GB7UwNsslJ4o2as6u+seuTEMYwF8kgYkm6I4lStK1twbWBfTyn57BvYdwzunA8M1rWVjyMdXhWrOcNVp6EdUcgPUjpWxmi8sJDhALXjJzHYtcOBEKMMJWjkBn4yXl0u4LiBi2NyXh8fHxmugLvBUFBuQ6iKQNnmkIDIh9MWO1PLegp1nNgm8xryMD9IYShWLVHSD/AF212g5dcTzxfgBHiMN2wat0LtnpCPm3/wAXW9qlCE3CT1YfaJLRGJ2n0dW4bXu4lzI7flSR2AppY/RzbXEmrSLWg43TTc532BfA7XEexbsWSEoAAJuEhXXm9zB9LajV2ND6VnqxMFrnse6N8NA24QJzHFc0LY3UBUrVGlrqU02NOfTub1fwNN88mjatotRk9ow7Vluvdpm1GkMGsbeI31H9dzuOFxvJoSyjbUym5aFWdT7E1tDc0+qcEytY6p5FIORDGTJ4nun81omiNbLMyzMpOLrzaYYRdMXgIzAOGGcHko/Qmpb69mp1gxxvhxBZUp49Z2bX3YOGx0cUVuoFUTLLRwIbZ8Of84Jd2KeIwqrJKV9Ow1Otk2HDNaqG1rfx1f8A8EU61WYgi6BIIkPqYcf6MKn6R0aKOFSoKbpIu1adWkTG0BzYPYe1AGjKjm3mgFuUhwJPITK5l0dRi7pF3iJMuVLT9k6Hoekdegt6UuN+S4um8RMiYzyhOqOn7K1jW9ZxAAvF7JcQIk3iMT5rObTYKjQPknAbOqcXHADxRjZagEljwN5a4Ac8FSrhI1FZ+i+wkari9PVl7r6ZsbvWZPM2c+dVOrLrDYqVAgVadMdY3C5kg8muIJMTgTmszeQoXSrsRtz71D+GQeibQ8sVJIasaXl3Ke1WbVHQNW3vbRZERee90wxoME8TJAA2zzIjLPZbjMczifctF9B4h9qPBg73P9y9R2ZywqTpu6e4+p+iGo0RT0g9u8dDI7Jq4JFb0L13iHaQLhudSMd3TQtSpaRpip0M9e7fuwfVmJnI4p421iYg93dinROSfMxd/oKq7LXT7aTh5PKbv9Bdp2Wmz9rag9hW8MqtcM8EnesIYJ/sOtey0WY/93+Bd/2E23+vs3fU/gW9ioBh4IrLQ2N3NExjmr/okr2aXX6L3nCZfMbhLBCDpGyvpucx4LXNMEHv5EQRitsMFZx6SGfLMO+kJ4w535Kco2RZTzPYhLYeksdB3zqbqlnJ+qLtRndecOxQL1ZKVP8AmDxt6U1R9lopUz41fBVyoOKnIKBTv+PFeSIXkAlwHx8bUoLmK6G+HxinFEx8fGaQ4ExG0wEUtRtF05r0hvqMnDZInwWQTRKDQwBu4BvdgnYYhOaHTP8Aomz2PbmZarkB6XjKU3tNUAITRhwTarJOSwTgxBPass12E2npBtLqbvtsj/K+mtXfAbnism0/Jfap+ZamEffpOB/+tncpz2HhuQDgvUrUaJL2tY4wRD2hwHEDfhnxS3BIp0OkeymP2jms5XiAfNQcVLRlTWtCUTTs1FmRFNk7BeugnDYJJT6g922EGpl3DBEs4gZ8uXFdBII58yHNwzxg+CY1tGWeo68+z0nO+k6kwnvITspTMkQEPV1asjnT0ZGEXW1arQOTGvAB5BAq6rtx6OtUbuDg17R2ANcRzdPFTTKk+K5TAEx5oWDcq9XVisACHUKpGxzHUxPC8avkou26AZWcG17I5pGDatNjDBO0OpFxEfXaAr3S5z8c1wMJe03iAJlsZk5SeCFg3MB0/ZuitFWg287o3XQ4iNgPW44wVefQ3Rum08qIn/ulVjSzukrVn/SqVHTwLiQrj6KmwLQd7qQ7hU96VPUzRdtJWUuLajCG1KTsHGcWkdZhjfPFOqNe9LwCACCW4TEAg5xsHikud4lvfICTTs5DOrh848TGZ2H8hyVEgSk2knyJiicB3Hy8/ajPdgOAJQKO7iSe8ortvI+xEQSXBoxmTuzO9Ko4XZ4Y4xt7kMNkjxHl7SuvLg6NkR2RjGMYHfu5pgMeDDBUD0lt67D/AHZ8z71bRZ6tWo19T5JjCSKbXSXuyl7hhd+qO1VT0nGDS4tePEe9TlsVUbNakKcKYZ/yjnHm6s2p+7cVbqqx2oxWqj6Fnudwo0vNV2s3xUpBQAzuXkmfiV1KMWwO4JUIXhHxvSgfj4KcUWRwUlqzQm1U+BLu5p9sKMBU3qe4C0tnCWuAx2kfl4ox3M9i+sahPeDImUZ9AnCYG4beZSegY3MxG8qxEaVXbFynROZOHJE/TaeYczGYJcMSM4xxzCSbST9Ejh/qsEb2puBIWU6wUizpQc6tqqv+4xoptPe6oOxajaq4OEQVmWuNS9aqgwhkMH77jzvOcUk9h4blccPYpjUyzdJbGfUD6h7BdHi8dyintVt9HFGHV6hGxlMd7nO8mKUVqUk9C51mE4CPjtC4ylvBHYjintS3s2TxlWsTUhDKYRXPcQG4RyA8UMNI2yPjmlhYDBuoADF13gBM+5N2nfj8c0a1GSBuEApBngVjHG0wDh5FIfLA5xOQJ7v9EWTu7kz09ULbNWdupVI53T7wgYxqmzBXf0bMinX+2z9381TWtwV19HrhcrN23mmOBET4FRjuUlsW+pVcIhheDnBaI7DEolntTv6qoPvMO4YQ/j4JFIFSlNgjLYromEsde8PVLeBgbAcgePgjHMJnYrE1ji4TJ3kx2BPmhEUT07Rm1+G0NJ4bJwS/0phiSccMWuHmBGaO0Jb2YbRxRAJYQQCMow5Kn692cOqUJGAFQugSboLJgDMmYA2kgbVbrPRLRi4u4mO7BVjX20Oa2kGuLQ6/MbYubc9p70stho7lFtJcOkL4FSq689sg3GyXBhP0pMu2CGjYVC2k4qSrHfKjLTmosqhq6V5I6T4leSmLc1FEoYKUCnAKB3ojDBwzzBByKGHcUtvNYIqpXec3OP3k2rGUc+fxuQqpWMctDelpMphzWvpuc6newa4PDb7CfmnqtIJwzmFA20vpkNfSe15yBbgfskYOHEFS1XmhC31WiGVHtG5riPIrGE2Gyvs4NWrLazhFKmc6YcIdVePmmCQ0ZyZ2CY+q1OYJxOM48U3rBBhGrgrHqjp2lRHRVAWh7y41dgJDQMIwAjxVehJLFk7MEldWNdp1iMQQ4ESDmDxBGxPaNUFY5ZLXUp/0dR7RMwHECeIyPcpiza2Whoh1x/FzYP8AhICopoXIadhCSVQrNrs4Hr0h91xHgQfNTln1xszh1i5h+s0+bZTZkDKyYqNk893BIugHGcjlh4ptZ9MUH4NrMLtgLgD3Zp2KU4yMt5hEAkA71Ga61Q2w1scYa3ib7mg90+alLRSLJktJ2AGRsI2Ksa+1LtkAOb6jZ/xOJ7wO9K9jLczthR7JbH0nB1Nxa7KRu3EbRgME3IXjgoFiw0tbLT9NuH1G+5SmjtcK5lrqjWkxdeWSAccHgY3TvGIjIqlscj0M0U2CyLzU1sttKDUZTLTlUa0uYeTmuhEsuvNoqOuUqdKo7dDgGja57r0NaNpKrOj7ZUpnqOc2c4JAPAjI8ipB2kKrxdLsJ9UBrQSMiQ0AEprgsXP+WBEAdG4gdY9cAnezM3eeJ3L38uSCR0QcJwMlvgRgPFUuEoHFNnYuVF1/l03bRPY8fwquawaXdaX3iA0NENaJwxxnecPBRsFJd2c0rbYUkhpVUZau5SdZRdrQYRgfjNcSC4ryBi608+9cJx7V5eTgFg5Ik4js9i8vIBF1UB/x4ry8gYaPPtQKm343Li8sESzM9nsQaw8/evLyxhqUpozXF5AIlp80s/HgvLyxhDfjuS2BcXkDCKg9vtTdlqfTJLHuYd7XEeS8vImNK1ctD3sBe5zjGbiT5qL9KGdAbIeY43af5ry8qy90T4ijlC38l5eUCgpnx3pxRz7F5eWASVlHtTuls+NgXl5MgDpvsK67M8l5eRMKre5N6h+OxeXlgAqmR5+5RVqyXl5BhRFOzXl5eWF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6516216"/>
            <a:ext cx="18486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4904" y="6444209"/>
            <a:ext cx="1152127" cy="213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617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04664" y="4788025"/>
          <a:ext cx="6192688" cy="267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56"/>
                <a:gridCol w="1474450"/>
                <a:gridCol w="1253282"/>
              </a:tblGrid>
              <a:tr h="3547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お名前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区別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年齢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026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5k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10k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ハーフ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２０代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・３０代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４０代・５０代・６０代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162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5k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10k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ハーフ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２０代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・３０代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４０代・５０代・６０代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291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5k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10k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ハーフ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２０代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・３０代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４０代・５０代・６０代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026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5k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10k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ハーフ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２０代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・３０代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４０代・５０代・６０代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-44016" y="467544"/>
            <a:ext cx="6947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山臨工桃源郷マラソン申し込み</a:t>
            </a:r>
            <a:endParaRPr lang="en-US" altLang="ja-JP" sz="4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04664" y="1187624"/>
            <a:ext cx="6012467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参加ご希望の方は、下記、御記入の上、事務局までお申し込み下さい。</a:t>
            </a:r>
            <a:endParaRPr lang="en-US" altLang="ja-JP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・参加費　</a:t>
            </a:r>
            <a:r>
              <a:rPr lang="en-US" altLang="ja-JP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ハーフ３５００円　</a:t>
            </a:r>
            <a:endParaRPr lang="en-US" altLang="ja-JP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５Ｋ・１０</a:t>
            </a:r>
            <a:r>
              <a:rPr lang="en-US" altLang="ja-JP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</a:t>
            </a:r>
            <a:r>
              <a:rPr lang="ja-JP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３０００円</a:t>
            </a:r>
            <a:endParaRPr lang="en-US" altLang="ja-JP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・参加費の振り込みは技士会にて一括で行いますので、当日御持参下さい。</a:t>
            </a:r>
            <a:endParaRPr lang="en-US" altLang="ja-JP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・当日は総合受付へお集まり下さい。</a:t>
            </a:r>
            <a:endParaRPr lang="en-US" altLang="ja-JP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696" y="385192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施設名（　　　　　　　　　　　　　）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連絡先アドレス</a:t>
            </a:r>
            <a:r>
              <a:rPr lang="en-US" altLang="ja-JP" sz="2800" dirty="0" smtClean="0"/>
              <a:t>(                     </a:t>
            </a:r>
            <a:r>
              <a:rPr lang="ja-JP" altLang="en-US" sz="2800" dirty="0" smtClean="0"/>
              <a:t>　　　　　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314430" y="7974449"/>
            <a:ext cx="81724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28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申し込み先　</a:t>
            </a: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〒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400-0115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　山梨県甲斐市篠原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2975-1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3771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　　　原口内科・腎クリニック内</a:t>
            </a: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3771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　　　　山梨県臨床工学技士会事務局長 　高橋満彦</a:t>
            </a: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3771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Century" pitchFamily="18" charset="0"/>
              </a:rPr>
              <a:t>　　　　　　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Century" pitchFamily="18" charset="0"/>
              </a:rPr>
              <a:t>TEL 055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（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Century" pitchFamily="18" charset="0"/>
              </a:rPr>
              <a:t>267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明朝-WinCharSetFFFF-H"/>
              </a:rPr>
              <a:t>）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Century" pitchFamily="18" charset="0"/>
              </a:rPr>
              <a:t>5500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3771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Century" pitchFamily="18" charset="0"/>
              </a:rPr>
              <a:t>　　　　　　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Century" pitchFamily="18" charset="0"/>
              </a:rPr>
              <a:t>E-mail yamarinkou@gmail.com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80928" y="7524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申し込み締め切りＨ３０年</a:t>
            </a:r>
            <a:r>
              <a:rPr lang="ja-JP" altLang="en-US" dirty="0" smtClean="0">
                <a:solidFill>
                  <a:srgbClr val="FF0000"/>
                </a:solidFill>
              </a:rPr>
              <a:t>１月</a:t>
            </a:r>
            <a:r>
              <a:rPr lang="ja-JP" altLang="en-US" dirty="0" smtClean="0">
                <a:solidFill>
                  <a:srgbClr val="FF0000"/>
                </a:solidFill>
              </a:rPr>
              <a:t>３１</a:t>
            </a:r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r>
              <a:rPr lang="ja-JP" altLang="en-US" dirty="0" smtClean="0">
                <a:solidFill>
                  <a:srgbClr val="FF0000"/>
                </a:solidFill>
              </a:rPr>
              <a:t>まで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331</TotalTime>
  <Words>164</Words>
  <Application>Microsoft Office PowerPoint</Application>
  <PresentationFormat>画面に合わせる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リゾート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3階病棟</dc:creator>
  <cp:lastModifiedBy>Kango_User</cp:lastModifiedBy>
  <cp:revision>66</cp:revision>
  <cp:lastPrinted>2013-09-23T09:03:14Z</cp:lastPrinted>
  <dcterms:created xsi:type="dcterms:W3CDTF">2013-09-23T05:27:59Z</dcterms:created>
  <dcterms:modified xsi:type="dcterms:W3CDTF">2017-12-25T07:23:35Z</dcterms:modified>
</cp:coreProperties>
</file>